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72" r:id="rId3"/>
    <p:sldId id="258" r:id="rId4"/>
    <p:sldId id="262" r:id="rId5"/>
    <p:sldId id="260" r:id="rId6"/>
    <p:sldId id="261" r:id="rId7"/>
    <p:sldId id="259" r:id="rId8"/>
    <p:sldId id="263" r:id="rId9"/>
    <p:sldId id="266" r:id="rId10"/>
    <p:sldId id="264" r:id="rId11"/>
    <p:sldId id="257" r:id="rId12"/>
    <p:sldId id="269" r:id="rId13"/>
    <p:sldId id="268" r:id="rId14"/>
    <p:sldId id="273" r:id="rId15"/>
    <p:sldId id="27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C0D8BA43-8BD5-467C-B23F-ABBEC4636FAE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14C6F5A9-7911-4529-A76F-4D56203B95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8BA43-8BD5-467C-B23F-ABBEC4636FAE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F5A9-7911-4529-A76F-4D56203B95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8BA43-8BD5-467C-B23F-ABBEC4636FAE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F5A9-7911-4529-A76F-4D56203B95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8BA43-8BD5-467C-B23F-ABBEC4636FAE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F5A9-7911-4529-A76F-4D56203B958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8BA43-8BD5-467C-B23F-ABBEC4636FAE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F5A9-7911-4529-A76F-4D56203B958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8BA43-8BD5-467C-B23F-ABBEC4636FAE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F5A9-7911-4529-A76F-4D56203B95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8BA43-8BD5-467C-B23F-ABBEC4636FAE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F5A9-7911-4529-A76F-4D56203B95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C0D8BA43-8BD5-467C-B23F-ABBEC4636FAE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14C6F5A9-7911-4529-A76F-4D56203B95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C0D8BA43-8BD5-467C-B23F-ABBEC4636FAE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14C6F5A9-7911-4529-A76F-4D56203B95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8BA43-8BD5-467C-B23F-ABBEC4636FAE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F5A9-7911-4529-A76F-4D56203B95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8BA43-8BD5-467C-B23F-ABBEC4636FAE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F5A9-7911-4529-A76F-4D56203B95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0D8BA43-8BD5-467C-B23F-ABBEC4636FAE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4C6F5A9-7911-4529-A76F-4D56203B958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980728"/>
            <a:ext cx="5723468" cy="77008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Когда чек – не чек!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AutoShape 2" descr="http://eups.tax.nalog.ru/Session/36135-up5348p8DtS2xDcjzd7G-apnlimh/MIME/INBOX-MM-1/157-02-B/IMG_5510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://eups.tax.nalog.ru/Session/36135-up5348p8DtS2xDcjzd7G-apnlimh/MIME/INBOX-MM-1/157-02-B/IMG_5510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C:\Users\7800-01-614\Desktop\IMG_55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330" y="1700808"/>
            <a:ext cx="5976664" cy="409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424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Для чего нужен </a:t>
            </a:r>
            <a:br>
              <a:rPr lang="ru-RU" dirty="0" smtClean="0"/>
            </a:br>
            <a:r>
              <a:rPr lang="ru-RU" dirty="0" smtClean="0"/>
              <a:t>кассовый чек?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060848"/>
            <a:ext cx="2016224" cy="2393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088587"/>
            <a:ext cx="1905000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19601"/>
            <a:ext cx="2880320" cy="1620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076" y="3861048"/>
            <a:ext cx="2772308" cy="2217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455461"/>
            <a:ext cx="2991880" cy="1595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2233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20688"/>
            <a:ext cx="2016224" cy="5581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687306" y="666778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200" dirty="0" smtClean="0"/>
          </a:p>
          <a:p>
            <a:pPr algn="ctr"/>
            <a:r>
              <a:rPr lang="ru-RU" sz="1200" b="1" dirty="0" smtClean="0"/>
              <a:t>ОБЯЗАТЕЛЬНЫЕ РЕКВИЗИТЫ ЧЕКА</a:t>
            </a:r>
          </a:p>
          <a:p>
            <a:r>
              <a:rPr lang="ru-RU" sz="1200" dirty="0" smtClean="0"/>
              <a:t>1 Наименование документа </a:t>
            </a:r>
          </a:p>
          <a:p>
            <a:r>
              <a:rPr lang="ru-RU" sz="1200" dirty="0" smtClean="0"/>
              <a:t>2 Наименование организации (ФИО ИП) </a:t>
            </a:r>
          </a:p>
          <a:p>
            <a:r>
              <a:rPr lang="ru-RU" sz="1200" dirty="0" smtClean="0">
                <a:solidFill>
                  <a:srgbClr val="FF0000"/>
                </a:solidFill>
              </a:rPr>
              <a:t>3 Признак расчета </a:t>
            </a:r>
            <a:r>
              <a:rPr lang="ru-RU" sz="1200" b="1" dirty="0" smtClean="0">
                <a:solidFill>
                  <a:srgbClr val="FF0000"/>
                </a:solidFill>
              </a:rPr>
              <a:t>(Тип операции)</a:t>
            </a:r>
          </a:p>
          <a:p>
            <a:r>
              <a:rPr lang="ru-RU" sz="1200" dirty="0" smtClean="0"/>
              <a:t>4 Наименование товаров, услуг, их количество </a:t>
            </a:r>
          </a:p>
          <a:p>
            <a:r>
              <a:rPr lang="ru-RU" sz="1200" dirty="0" smtClean="0"/>
              <a:t>5 Цена за единицу товара, услуги с учетом скидок и наценок </a:t>
            </a:r>
          </a:p>
          <a:p>
            <a:r>
              <a:rPr lang="ru-RU" sz="1200" dirty="0" smtClean="0"/>
              <a:t>6 Стоимость товара с учетом скидок и наценок, с указанием ставки НДС </a:t>
            </a:r>
          </a:p>
          <a:p>
            <a:r>
              <a:rPr lang="ru-RU" sz="1200" dirty="0" smtClean="0"/>
              <a:t>7 Сумма расчета </a:t>
            </a:r>
            <a:r>
              <a:rPr lang="ru-RU" sz="1200" smtClean="0"/>
              <a:t>с указанием </a:t>
            </a:r>
            <a:r>
              <a:rPr lang="ru-RU" sz="1200" dirty="0" smtClean="0"/>
              <a:t>ставок и сумм НДС </a:t>
            </a:r>
          </a:p>
          <a:p>
            <a:r>
              <a:rPr lang="ru-RU" sz="1200" dirty="0" smtClean="0"/>
              <a:t>8 Форма расчета, </a:t>
            </a:r>
            <a:r>
              <a:rPr lang="ru-RU" sz="1200" dirty="0" smtClean="0">
                <a:solidFill>
                  <a:srgbClr val="FF0000"/>
                </a:solidFill>
              </a:rPr>
              <a:t>сумма оплаты  </a:t>
            </a:r>
            <a:r>
              <a:rPr lang="ru-RU" sz="1200" b="1" dirty="0" smtClean="0">
                <a:solidFill>
                  <a:srgbClr val="FF0000"/>
                </a:solidFill>
              </a:rPr>
              <a:t>(ИТОГ)</a:t>
            </a:r>
          </a:p>
          <a:p>
            <a:r>
              <a:rPr lang="ru-RU" sz="1200" dirty="0" smtClean="0"/>
              <a:t>9 Применяемая при расчете система налогообложения </a:t>
            </a:r>
          </a:p>
          <a:p>
            <a:r>
              <a:rPr lang="ru-RU" sz="1200" dirty="0" smtClean="0"/>
              <a:t>10 Адрес сайта в сети Интернет, на котором можно проверить подлинность чека </a:t>
            </a:r>
          </a:p>
          <a:p>
            <a:r>
              <a:rPr lang="ru-RU" sz="1200" dirty="0" smtClean="0"/>
              <a:t>11 Место (адрес) осуществления расчета </a:t>
            </a:r>
          </a:p>
          <a:p>
            <a:r>
              <a:rPr lang="ru-RU" sz="1200" dirty="0" smtClean="0"/>
              <a:t>12 Должность и фамилия кассира-операциониста </a:t>
            </a:r>
          </a:p>
          <a:p>
            <a:r>
              <a:rPr lang="ru-RU" sz="1200" dirty="0" smtClean="0"/>
              <a:t>13 Идентификационный номер налогоплательщика (ИНН) </a:t>
            </a:r>
          </a:p>
          <a:p>
            <a:r>
              <a:rPr lang="ru-RU" sz="1200" dirty="0" smtClean="0"/>
              <a:t>14 Заводской номер автоматического устройства для расчетов </a:t>
            </a:r>
          </a:p>
          <a:p>
            <a:r>
              <a:rPr lang="ru-RU" sz="1200" dirty="0" smtClean="0"/>
              <a:t>15 Номер смены  </a:t>
            </a:r>
          </a:p>
          <a:p>
            <a:r>
              <a:rPr lang="ru-RU" sz="1200" dirty="0" smtClean="0"/>
              <a:t>16 Порядковый номер документа за смену </a:t>
            </a:r>
          </a:p>
          <a:p>
            <a:r>
              <a:rPr lang="ru-RU" sz="1200" dirty="0" smtClean="0">
                <a:solidFill>
                  <a:srgbClr val="FF0000"/>
                </a:solidFill>
              </a:rPr>
              <a:t>17 Дата и время осуществления расчета </a:t>
            </a:r>
            <a:r>
              <a:rPr lang="ru-RU" sz="1200" b="1" dirty="0" smtClean="0">
                <a:solidFill>
                  <a:srgbClr val="FF0000"/>
                </a:solidFill>
              </a:rPr>
              <a:t>(Дата, время)</a:t>
            </a:r>
          </a:p>
          <a:p>
            <a:r>
              <a:rPr lang="ru-RU" sz="1200" dirty="0" smtClean="0"/>
              <a:t>18 Регистрационный номер ККТ </a:t>
            </a:r>
          </a:p>
          <a:p>
            <a:r>
              <a:rPr lang="ru-RU" sz="1200" dirty="0" smtClean="0">
                <a:solidFill>
                  <a:srgbClr val="FF0000"/>
                </a:solidFill>
              </a:rPr>
              <a:t>19 Заводской номер экземпляра модели фискального накопителя </a:t>
            </a:r>
            <a:r>
              <a:rPr lang="ru-RU" sz="1200" b="1" dirty="0" smtClean="0">
                <a:solidFill>
                  <a:srgbClr val="FF0000"/>
                </a:solidFill>
              </a:rPr>
              <a:t>(ФН) </a:t>
            </a:r>
          </a:p>
          <a:p>
            <a:r>
              <a:rPr lang="ru-RU" sz="1200" dirty="0" smtClean="0">
                <a:solidFill>
                  <a:srgbClr val="FF0000"/>
                </a:solidFill>
              </a:rPr>
              <a:t>20 Фискальный признак документа </a:t>
            </a:r>
            <a:r>
              <a:rPr lang="ru-RU" sz="1200" b="1" dirty="0" smtClean="0">
                <a:solidFill>
                  <a:srgbClr val="FF0000"/>
                </a:solidFill>
              </a:rPr>
              <a:t>(ФП)</a:t>
            </a:r>
          </a:p>
          <a:p>
            <a:r>
              <a:rPr lang="ru-RU" sz="1200" dirty="0" smtClean="0">
                <a:solidFill>
                  <a:srgbClr val="FF0000"/>
                </a:solidFill>
              </a:rPr>
              <a:t>21 Порядковый номер фискального документа </a:t>
            </a:r>
            <a:r>
              <a:rPr lang="ru-RU" sz="1200" b="1" dirty="0" smtClean="0">
                <a:solidFill>
                  <a:srgbClr val="FF0000"/>
                </a:solidFill>
              </a:rPr>
              <a:t>(ФД)</a:t>
            </a:r>
          </a:p>
          <a:p>
            <a:r>
              <a:rPr lang="ru-RU" sz="1200" dirty="0" smtClean="0"/>
              <a:t>22 QR-код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91787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3139" y="692697"/>
            <a:ext cx="6965245" cy="792088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/>
              <a:t>Приложение «Проверка чека»</a:t>
            </a:r>
            <a:endParaRPr lang="ru-RU" sz="2800" dirty="0"/>
          </a:p>
        </p:txBody>
      </p:sp>
      <p:sp>
        <p:nvSpPr>
          <p:cNvPr id="4" name="object 3"/>
          <p:cNvSpPr txBox="1"/>
          <p:nvPr/>
        </p:nvSpPr>
        <p:spPr>
          <a:xfrm>
            <a:off x="5220072" y="2276872"/>
            <a:ext cx="2808312" cy="32624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 algn="ctr">
              <a:lnSpc>
                <a:spcPct val="100000"/>
              </a:lnSpc>
              <a:spcAft>
                <a:spcPts val="2400"/>
              </a:spcAft>
              <a:buFont typeface="Wingdings" panose="05000000000000000000" pitchFamily="2" charset="2"/>
              <a:buChar char="ü"/>
            </a:pPr>
            <a:r>
              <a:rPr lang="ru-RU" sz="19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Скачайте мобильное </a:t>
            </a:r>
            <a:r>
              <a:rPr lang="ru-RU" sz="19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</a:t>
            </a:r>
          </a:p>
          <a:p>
            <a:pPr marL="355600" indent="-342900" algn="ctr">
              <a:lnSpc>
                <a:spcPct val="100000"/>
              </a:lnSpc>
              <a:spcAft>
                <a:spcPts val="2400"/>
              </a:spcAft>
              <a:buFont typeface="Wingdings" panose="05000000000000000000" pitchFamily="2" charset="2"/>
              <a:buChar char="ü"/>
            </a:pPr>
            <a:r>
              <a:rPr lang="ru-RU" sz="19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Пройдите регистрацию, следуя инструкции</a:t>
            </a:r>
          </a:p>
          <a:p>
            <a:pPr marL="355600" indent="-342900" algn="ctr">
              <a:lnSpc>
                <a:spcPct val="100000"/>
              </a:lnSpc>
              <a:spcAft>
                <a:spcPts val="2400"/>
              </a:spcAft>
              <a:buFont typeface="Wingdings" panose="05000000000000000000" pitchFamily="2" charset="2"/>
              <a:buChar char="ü"/>
            </a:pPr>
            <a:r>
              <a:rPr lang="ru-RU" sz="19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Откройте приложение</a:t>
            </a:r>
          </a:p>
          <a:p>
            <a:pPr marL="355600" indent="-342900" algn="ctr">
              <a:lnSpc>
                <a:spcPct val="100000"/>
              </a:lnSpc>
              <a:spcAft>
                <a:spcPts val="2400"/>
              </a:spcAft>
              <a:buFont typeface="Wingdings" panose="05000000000000000000" pitchFamily="2" charset="2"/>
              <a:buChar char="ü"/>
            </a:pPr>
            <a:r>
              <a:rPr lang="ru-RU" sz="19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Наведите сканер на </a:t>
            </a:r>
            <a:r>
              <a:rPr lang="en-US" sz="19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QR- </a:t>
            </a:r>
            <a:r>
              <a:rPr lang="ru-RU" sz="19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код, отпечатанный на кассовом чеке</a:t>
            </a:r>
            <a:r>
              <a:rPr lang="en-US" sz="19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spc="-5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Users\7800-01-614\AppData\Local\Temp\image-29-07-21-03-16-1.hei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16442" y="2087857"/>
            <a:ext cx="2297646" cy="1723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516764"/>
            <a:ext cx="1682647" cy="3398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75856" y="1340768"/>
            <a:ext cx="496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0C0"/>
                </a:solidFill>
              </a:rPr>
              <a:t>Проверить легальность чека можно с помощью мобильного приложения «Проверка чеков ФНС России» или на сайте ФНС России</a:t>
            </a:r>
            <a:endParaRPr lang="ru-RU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01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2" b="1578"/>
          <a:stretch/>
        </p:blipFill>
        <p:spPr bwMode="auto">
          <a:xfrm>
            <a:off x="1115615" y="1537634"/>
            <a:ext cx="2079625" cy="42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0" b="2355"/>
          <a:stretch/>
        </p:blipFill>
        <p:spPr bwMode="auto">
          <a:xfrm>
            <a:off x="3633389" y="1556792"/>
            <a:ext cx="2060745" cy="4192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16" b="1816"/>
          <a:stretch/>
        </p:blipFill>
        <p:spPr bwMode="auto">
          <a:xfrm>
            <a:off x="6144815" y="1556792"/>
            <a:ext cx="1936975" cy="4192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115616" y="476672"/>
            <a:ext cx="7272808" cy="1202485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Приложение «</a:t>
            </a:r>
            <a:r>
              <a:rPr lang="ru-RU" sz="2800" dirty="0"/>
              <a:t>Проверка </a:t>
            </a:r>
            <a:r>
              <a:rPr lang="ru-RU" sz="2800" dirty="0" smtClean="0"/>
              <a:t>чека»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Посмотри результат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4876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76672"/>
            <a:ext cx="6965245" cy="1202485"/>
          </a:xfrm>
        </p:spPr>
        <p:txBody>
          <a:bodyPr/>
          <a:lstStyle/>
          <a:p>
            <a:r>
              <a:rPr lang="ru-RU" dirty="0" smtClean="0"/>
              <a:t>Возможные действия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56792"/>
            <a:ext cx="6648222" cy="4166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659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908720"/>
            <a:ext cx="2808312" cy="519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1" y="2348880"/>
            <a:ext cx="3424573" cy="3142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27701" y="980728"/>
            <a:ext cx="3888432" cy="120248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Сайт </a:t>
            </a:r>
            <a:br>
              <a:rPr lang="ru-RU" dirty="0" smtClean="0"/>
            </a:br>
            <a:r>
              <a:rPr lang="ru-RU" dirty="0" smtClean="0"/>
              <a:t>ФНС России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474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7221393" cy="1027241"/>
          </a:xfrm>
        </p:spPr>
        <p:txBody>
          <a:bodyPr>
            <a:normAutofit/>
          </a:bodyPr>
          <a:lstStyle/>
          <a:p>
            <a:pPr algn="l"/>
            <a:r>
              <a:rPr lang="en-US" sz="2800" dirty="0" smtClean="0"/>
              <a:t>POS-</a:t>
            </a:r>
            <a:r>
              <a:rPr lang="ru-RU" sz="2800" dirty="0"/>
              <a:t>т</a:t>
            </a:r>
            <a:r>
              <a:rPr lang="ru-RU" sz="2800" dirty="0" smtClean="0"/>
              <a:t>ерминальные чеки – не заменяют  чек ККТ</a:t>
            </a: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7807" y="2524309"/>
            <a:ext cx="3743459" cy="2139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53685" y="3199556"/>
            <a:ext cx="3200864" cy="2108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0604" y="1722522"/>
            <a:ext cx="2074371" cy="2553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653447"/>
            <a:ext cx="2301149" cy="3110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85422" y="1412776"/>
            <a:ext cx="83388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sym typeface="Wingdings"/>
              </a:rPr>
              <a:t></a:t>
            </a:r>
            <a:endParaRPr lang="ru-RU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88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7149385" cy="1202485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POS-</a:t>
            </a:r>
            <a:r>
              <a:rPr lang="ru-RU" dirty="0" smtClean="0"/>
              <a:t>терминальный чек на    ККТ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381" y="1700808"/>
            <a:ext cx="3487465" cy="4412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876256" y="1844823"/>
            <a:ext cx="9861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b="1" dirty="0">
                <a:solidFill>
                  <a:srgbClr val="FF0000"/>
                </a:solidFill>
                <a:sym typeface="Wingdings"/>
              </a:rPr>
              <a:t></a:t>
            </a:r>
            <a:endParaRPr lang="ru-RU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03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642339"/>
            <a:ext cx="4557097" cy="1202485"/>
          </a:xfrm>
        </p:spPr>
        <p:txBody>
          <a:bodyPr/>
          <a:lstStyle/>
          <a:p>
            <a:r>
              <a:rPr lang="ru-RU" dirty="0" smtClean="0"/>
              <a:t>Имитация чека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25382"/>
            <a:ext cx="3095128" cy="4051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4" descr="http://eups.tax.nalog.ru/Session/28465-kVqpluQ5oLnRAavp5i53-apnlimi/MIME/INBOX-MM-1/160-02-B/609cd4b8-a8de-4bed-9a3a-9cd426fd051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764704"/>
            <a:ext cx="2452231" cy="5308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860032" y="3212976"/>
            <a:ext cx="6607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sym typeface="Wingdings"/>
              </a:rPr>
              <a:t></a:t>
            </a:r>
            <a:endParaRPr lang="ru-RU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89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0" y="1628800"/>
            <a:ext cx="4136340" cy="2827442"/>
          </a:xfrm>
        </p:spPr>
        <p:txBody>
          <a:bodyPr>
            <a:normAutofit/>
          </a:bodyPr>
          <a:lstStyle/>
          <a:p>
            <a:r>
              <a:rPr lang="ru-RU" dirty="0" smtClean="0"/>
              <a:t>Это не чек!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20688"/>
            <a:ext cx="2448272" cy="560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1331640" y="4653136"/>
            <a:ext cx="1296144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652120" y="1556792"/>
            <a:ext cx="6607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sym typeface="Wingdings"/>
              </a:rPr>
              <a:t>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7945" y="4293096"/>
            <a:ext cx="3960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!</a:t>
            </a:r>
            <a:r>
              <a:rPr lang="ru-RU" dirty="0" smtClean="0"/>
              <a:t>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с 01.03.2025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–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в общепите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применять ККТ и выдавать чек должны до момента расчета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59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403" y="3858377"/>
            <a:ext cx="2479189" cy="1652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65245" cy="1202485"/>
          </a:xfrm>
        </p:spPr>
        <p:txBody>
          <a:bodyPr/>
          <a:lstStyle/>
          <a:p>
            <a:r>
              <a:rPr lang="ru-RU" dirty="0" smtClean="0"/>
              <a:t>Могут без ККТ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58416" y="5830525"/>
            <a:ext cx="74888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i="1" dirty="0"/>
              <a:t>Полный перечень в статье 2 Федерального закона № 54-ФЗ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936173"/>
            <a:ext cx="1612588" cy="1454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294" y="1412776"/>
            <a:ext cx="2389214" cy="133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943" y="2845585"/>
            <a:ext cx="1939777" cy="1533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524" y="4356582"/>
            <a:ext cx="3329100" cy="22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68" y="1408088"/>
            <a:ext cx="1584015" cy="20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30587"/>
            <a:ext cx="1797893" cy="1348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501" y="1586425"/>
            <a:ext cx="1526650" cy="1610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056" y="2541652"/>
            <a:ext cx="1570856" cy="1577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51403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Кассовые чеки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6"/>
            <a:ext cx="3019377" cy="4000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082" y="1874069"/>
            <a:ext cx="3584521" cy="3798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732240" y="1003375"/>
            <a:ext cx="14401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0" b="1" dirty="0">
                <a:solidFill>
                  <a:srgbClr val="00B050"/>
                </a:solidFill>
                <a:sym typeface="Wingdings"/>
              </a:rPr>
              <a:t></a:t>
            </a:r>
            <a:endParaRPr lang="ru-RU" sz="8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76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332656"/>
            <a:ext cx="6965245" cy="1202485"/>
          </a:xfrm>
        </p:spPr>
        <p:txBody>
          <a:bodyPr/>
          <a:lstStyle/>
          <a:p>
            <a:r>
              <a:rPr lang="ru-RU" dirty="0" smtClean="0"/>
              <a:t>Электронный чек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196752"/>
            <a:ext cx="3024336" cy="4954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732240" y="1003375"/>
            <a:ext cx="14401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0" b="1" dirty="0">
                <a:solidFill>
                  <a:srgbClr val="00B050"/>
                </a:solidFill>
                <a:sym typeface="Wingdings"/>
              </a:rPr>
              <a:t></a:t>
            </a:r>
            <a:endParaRPr lang="ru-RU" sz="8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8093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92696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Спасибо </a:t>
            </a:r>
            <a:r>
              <a:rPr lang="ru-RU" dirty="0" smtClean="0"/>
              <a:t>за внимание!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95936" y="2735962"/>
            <a:ext cx="14401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0" b="1" dirty="0">
                <a:solidFill>
                  <a:srgbClr val="00B050"/>
                </a:solidFill>
                <a:sym typeface="Wingdings"/>
              </a:rPr>
              <a:t></a:t>
            </a:r>
            <a:endParaRPr lang="ru-RU" sz="8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2398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577</TotalTime>
  <Words>286</Words>
  <Application>Microsoft Office PowerPoint</Application>
  <PresentationFormat>Экран (4:3)</PresentationFormat>
  <Paragraphs>52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Кнопка</vt:lpstr>
      <vt:lpstr>Когда чек – не чек!</vt:lpstr>
      <vt:lpstr>Для чего нужен  кассовый чек?</vt:lpstr>
      <vt:lpstr>Презентация PowerPoint</vt:lpstr>
      <vt:lpstr>Приложение «Проверка чека»</vt:lpstr>
      <vt:lpstr>Приложение «Проверка чека» Посмотри результат</vt:lpstr>
      <vt:lpstr>Возможные действия</vt:lpstr>
      <vt:lpstr>Сайт  ФНС России</vt:lpstr>
      <vt:lpstr>POS-терминальные чеки – не заменяют  чек ККТ</vt:lpstr>
      <vt:lpstr>POS-терминальный чек на    ККТ</vt:lpstr>
      <vt:lpstr>Имитация чека</vt:lpstr>
      <vt:lpstr>Это не чек!</vt:lpstr>
      <vt:lpstr>Могут без ККТ</vt:lpstr>
      <vt:lpstr>Кассовые чеки</vt:lpstr>
      <vt:lpstr>Электронный чек</vt:lpstr>
      <vt:lpstr> 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Сидненко Юлия Александровна</dc:creator>
  <cp:lastModifiedBy>Белоусова Юлия Владимировна</cp:lastModifiedBy>
  <cp:revision>78</cp:revision>
  <dcterms:created xsi:type="dcterms:W3CDTF">2023-06-08T09:57:41Z</dcterms:created>
  <dcterms:modified xsi:type="dcterms:W3CDTF">2026-01-23T06:57:23Z</dcterms:modified>
</cp:coreProperties>
</file>